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5400" dirty="0" err="1" smtClean="0"/>
              <a:t>Favorite</a:t>
            </a:r>
            <a:r>
              <a:rPr lang="pt-PT" sz="5400" dirty="0" smtClean="0"/>
              <a:t> </a:t>
            </a:r>
            <a:r>
              <a:rPr lang="pt-PT" sz="5400" dirty="0" err="1" smtClean="0"/>
              <a:t>Learning</a:t>
            </a:r>
            <a:r>
              <a:rPr lang="pt-PT" sz="5400" dirty="0" smtClean="0"/>
              <a:t> </a:t>
            </a:r>
            <a:r>
              <a:rPr lang="pt-PT" sz="5400" dirty="0" err="1" smtClean="0"/>
              <a:t>Tool</a:t>
            </a:r>
            <a:endParaRPr lang="pt-PT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#</a:t>
            </a:r>
            <a:r>
              <a:rPr lang="pt-PT" dirty="0" err="1" smtClean="0"/>
              <a:t>Edublogs</a:t>
            </a:r>
            <a:r>
              <a:rPr lang="pt-PT" dirty="0" smtClean="0"/>
              <a:t> Club – </a:t>
            </a:r>
            <a:r>
              <a:rPr lang="pt-PT" dirty="0" err="1" smtClean="0"/>
              <a:t>Prompt</a:t>
            </a:r>
            <a:r>
              <a:rPr lang="pt-PT" dirty="0" smtClean="0"/>
              <a:t> 34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3121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50" y="374650"/>
            <a:ext cx="3803650" cy="296745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092200" y="3632200"/>
            <a:ext cx="980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Sticky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Notes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topics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develop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along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text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small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sticky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objects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replace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words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50" y="711200"/>
            <a:ext cx="4387850" cy="2803665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92200" y="4457700"/>
            <a:ext cx="10045700" cy="177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50" y="3982998"/>
            <a:ext cx="3187786" cy="225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57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2950" y="5457007"/>
            <a:ext cx="9480550" cy="943793"/>
          </a:xfrm>
        </p:spPr>
        <p:txBody>
          <a:bodyPr/>
          <a:lstStyle/>
          <a:p>
            <a:r>
              <a:rPr lang="pt-PT" dirty="0" err="1" smtClean="0"/>
              <a:t>Pictures</a:t>
            </a:r>
            <a:r>
              <a:rPr lang="pt-PT" dirty="0" smtClean="0"/>
              <a:t> </a:t>
            </a:r>
            <a:r>
              <a:rPr lang="pt-PT" dirty="0" err="1" smtClean="0"/>
              <a:t>matching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texto.</a:t>
            </a:r>
          </a:p>
          <a:p>
            <a:r>
              <a:rPr lang="pt-PT" dirty="0" smtClean="0"/>
              <a:t>Envelopes to </a:t>
            </a:r>
            <a:r>
              <a:rPr lang="pt-PT" dirty="0" err="1" smtClean="0"/>
              <a:t>protect</a:t>
            </a:r>
            <a:r>
              <a:rPr lang="pt-PT" dirty="0" smtClean="0"/>
              <a:t> more </a:t>
            </a:r>
            <a:r>
              <a:rPr lang="pt-PT" dirty="0" err="1" smtClean="0"/>
              <a:t>personal</a:t>
            </a:r>
            <a:r>
              <a:rPr lang="pt-PT" dirty="0" smtClean="0"/>
              <a:t> notes.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311149"/>
            <a:ext cx="3492500" cy="50673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00" y="298449"/>
            <a:ext cx="3810000" cy="5080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292600" y="311149"/>
            <a:ext cx="3111500" cy="4764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64340"/>
            <a:ext cx="3314700" cy="511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88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33" y="561975"/>
            <a:ext cx="3793067" cy="28448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326120" y="598487"/>
            <a:ext cx="3467100" cy="283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10" y="598487"/>
            <a:ext cx="3695700" cy="277177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15" y="598487"/>
            <a:ext cx="3648710" cy="273653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38" y="3594101"/>
            <a:ext cx="3657600" cy="27432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10" y="3721100"/>
            <a:ext cx="3645323" cy="273399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14" y="3780314"/>
            <a:ext cx="3648711" cy="273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3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8760" y="647700"/>
            <a:ext cx="4327140" cy="1574799"/>
          </a:xfrm>
        </p:spPr>
        <p:txBody>
          <a:bodyPr>
            <a:noAutofit/>
          </a:bodyPr>
          <a:lstStyle/>
          <a:p>
            <a:r>
              <a:rPr lang="pt-PT" sz="2800" dirty="0" err="1" smtClean="0"/>
              <a:t>Transparent</a:t>
            </a:r>
            <a:r>
              <a:rPr lang="pt-PT" sz="2800" dirty="0" smtClean="0"/>
              <a:t> </a:t>
            </a:r>
            <a:r>
              <a:rPr lang="pt-PT" sz="2800" smtClean="0"/>
              <a:t>cellophane</a:t>
            </a:r>
            <a:r>
              <a:rPr lang="pt-PT" sz="2800" dirty="0" smtClean="0"/>
              <a:t> </a:t>
            </a:r>
            <a:r>
              <a:rPr lang="pt-PT" sz="2800" dirty="0" err="1" smtClean="0"/>
              <a:t>bags</a:t>
            </a:r>
            <a:r>
              <a:rPr lang="pt-PT" sz="2800" dirty="0" smtClean="0"/>
              <a:t> to </a:t>
            </a:r>
            <a:r>
              <a:rPr lang="pt-PT" sz="2800" dirty="0" err="1" smtClean="0"/>
              <a:t>collect</a:t>
            </a:r>
            <a:r>
              <a:rPr lang="pt-PT" sz="2800" dirty="0" smtClean="0"/>
              <a:t>  cut </a:t>
            </a:r>
            <a:r>
              <a:rPr lang="pt-PT" sz="2800" dirty="0" err="1" smtClean="0"/>
              <a:t>pieces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paper</a:t>
            </a:r>
            <a:r>
              <a:rPr lang="pt-PT" sz="2800" dirty="0" smtClean="0"/>
              <a:t>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instructions</a:t>
            </a:r>
            <a:r>
              <a:rPr lang="pt-PT" sz="2800" dirty="0" smtClean="0"/>
              <a:t> </a:t>
            </a:r>
            <a:r>
              <a:rPr lang="pt-PT" sz="2800" dirty="0" err="1" smtClean="0"/>
              <a:t>needed</a:t>
            </a:r>
            <a:r>
              <a:rPr lang="pt-PT" sz="2800" dirty="0" smtClean="0"/>
              <a:t> to </a:t>
            </a:r>
            <a:r>
              <a:rPr lang="pt-PT" sz="2800" dirty="0" err="1" smtClean="0"/>
              <a:t>our</a:t>
            </a:r>
            <a:r>
              <a:rPr lang="pt-PT" sz="2800" dirty="0" smtClean="0"/>
              <a:t> </a:t>
            </a:r>
            <a:r>
              <a:rPr lang="pt-PT" sz="2800" dirty="0" err="1" smtClean="0"/>
              <a:t>work</a:t>
            </a:r>
            <a:r>
              <a:rPr lang="pt-PT" sz="2800" dirty="0" smtClean="0"/>
              <a:t>.</a:t>
            </a:r>
            <a:endParaRPr lang="pt-PT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8" y="251327"/>
            <a:ext cx="3999830" cy="299987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62" y="3136899"/>
            <a:ext cx="4619237" cy="346442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72" y="1436436"/>
            <a:ext cx="2722145" cy="362952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908" y="5065963"/>
            <a:ext cx="3786819" cy="145811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09600" y="4000500"/>
            <a:ext cx="3517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>
                <a:solidFill>
                  <a:schemeClr val="bg1"/>
                </a:solidFill>
              </a:rPr>
              <a:t>Small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pieces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of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fabrics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or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images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of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modern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painting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matching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different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coloured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pens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078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48</TotalTime>
  <Words>72</Words>
  <Application>Microsoft Office PowerPoint</Application>
  <PresentationFormat>Ecrã Panorâmico</PresentationFormat>
  <Paragraphs>7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7" baseType="lpstr">
      <vt:lpstr>Corbel</vt:lpstr>
      <vt:lpstr>Base</vt:lpstr>
      <vt:lpstr>Favorite Learning Tool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Favorite Learning Tool</dc:title>
  <dc:creator>Ines Sim</dc:creator>
  <cp:lastModifiedBy>Ines Sim</cp:lastModifiedBy>
  <cp:revision>6</cp:revision>
  <dcterms:created xsi:type="dcterms:W3CDTF">2017-09-09T10:50:21Z</dcterms:created>
  <dcterms:modified xsi:type="dcterms:W3CDTF">2017-09-09T11:39:19Z</dcterms:modified>
</cp:coreProperties>
</file>